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69" r:id="rId4"/>
    <p:sldId id="276" r:id="rId5"/>
    <p:sldId id="258" r:id="rId6"/>
    <p:sldId id="259" r:id="rId7"/>
    <p:sldId id="277" r:id="rId8"/>
    <p:sldId id="270" r:id="rId9"/>
    <p:sldId id="260" r:id="rId10"/>
    <p:sldId id="261" r:id="rId11"/>
    <p:sldId id="278" r:id="rId12"/>
    <p:sldId id="271" r:id="rId13"/>
    <p:sldId id="262" r:id="rId14"/>
    <p:sldId id="263" r:id="rId15"/>
    <p:sldId id="279" r:id="rId16"/>
    <p:sldId id="273" r:id="rId17"/>
    <p:sldId id="264" r:id="rId18"/>
    <p:sldId id="265" r:id="rId19"/>
    <p:sldId id="280" r:id="rId20"/>
    <p:sldId id="272" r:id="rId21"/>
    <p:sldId id="266" r:id="rId22"/>
    <p:sldId id="267" r:id="rId23"/>
    <p:sldId id="281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 snapToObjects="1">
      <p:cViewPr>
        <p:scale>
          <a:sx n="75" d="100"/>
          <a:sy n="75" d="100"/>
        </p:scale>
        <p:origin x="142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5FC-4ED1-0042-9B28-1502BC3052F0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96E9B-FE15-244F-8653-7506A79A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4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Blue=hi variation</a:t>
            </a:r>
          </a:p>
          <a:p>
            <a:r>
              <a:rPr lang="en-US" dirty="0"/>
              <a:t>Green = medium variation</a:t>
            </a:r>
          </a:p>
          <a:p>
            <a:r>
              <a:rPr lang="en-US" dirty="0"/>
              <a:t>Pink = low variation</a:t>
            </a:r>
          </a:p>
          <a:p>
            <a:endParaRPr lang="en-US" dirty="0"/>
          </a:p>
          <a:p>
            <a:r>
              <a:rPr lang="en-US" dirty="0"/>
              <a:t>Green line is R0 from just mean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FCA5-7233-9B40-A0AD-9B48BFDB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38611-9C3D-334B-823F-84BBF6FA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E93D-5CE6-C540-A679-2073748E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1F3B-090F-7A45-9757-4E0AE68F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02E4-B0E5-6C43-99D8-5D0840BA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53D8-3187-E548-A94C-192AE693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91137-D2F5-0B45-832F-68A0FAF56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2F72-EB45-A64D-B309-6B39D42B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C3DA0-C927-404B-A7DE-D1667B3E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3EAF-A954-B240-814E-3BA1DD2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81868-C35F-074E-9D6B-2DE2870F1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39456-19B3-FE4F-843E-68241BBF8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927E-BDE3-0F4D-834D-C7E2BCA1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DADE-A174-3940-A410-C30576BC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D598-1812-7B46-92F2-A819D3C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3610-E5A3-A54D-BE35-7A9EEE6B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4BC0-2F1A-A943-9DF9-C334CCCB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37EE-2E77-104A-8F94-E9E141D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C71E-A777-9A43-AF06-7FB06EF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3349-D454-C84F-8CED-A8F2D79C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7030-6BF5-024C-A1E9-D90E20A2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87139-2C5A-9B4E-8A7A-19026FCB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E7B3D-5286-B547-AB62-C61C1D57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3D35-1050-1041-BDA5-6E6A3059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6B0C-AD2A-2049-93B5-5C6D4AC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E53-C0F0-0B4C-AF5D-0329E9E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FD2D-EED4-A44D-B4F3-C32EE9779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5C585-A871-F34A-A690-F40E277D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37EB-20D3-5447-9466-E3A546AF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A030D-6758-1E41-8378-3059BAFF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77AC-B844-CE46-938B-2A532F4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19D-0659-FE41-933F-44695D99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9A3D-A180-AA45-ABA1-C13E625C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6F298-9F2F-0E4A-86B4-DD8AF135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9E67-A781-5849-B1BC-CBCE82F26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F63BA-3E2E-FF48-9A6B-450B48915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2403A-D463-CA43-9824-63794BD2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7B32-24D2-0547-87ED-BA5C36D6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CF11B-475D-AF40-8177-837447E9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DF2A-E259-F146-96D9-C4FC8543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9B9A4-409A-744A-A294-44F4C76C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ECF1E-CC74-BC43-A36E-C5E302F4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3DBF-EEC0-9941-A790-AE955B64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396C6-A659-124D-888F-3515967E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430E1-D4B0-784C-A0EF-FB252D92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6C7-1900-DB47-B5CD-6904FBD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BFED-884F-0F41-ADA9-26FFDB14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5986-11BF-4748-BAFE-61A028A23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05444-7599-1046-9EE2-CA0FFB02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FDD1A-6023-154F-BB88-BD25FA6C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D5CC-7259-BE43-AFA1-35C3688C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49C1-E09C-7C48-BA91-D39C6D7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97A5-A6FF-FB4A-BDE7-7CB9E4D5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F8CEB-4A7C-364A-9304-29D03D352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62BE-3177-8448-A556-6A5D857C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E63B-91D7-7948-BC69-BB821AEA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415CC-6567-324B-9F12-BD6B825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8A2B-321B-9A4B-83A4-A501191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72D8-3259-3240-B00F-F7281751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A809-F216-9B41-AEE3-A941A4EF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6D-EA8C-7648-8E01-501153609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8519-7583-1F49-9CA0-54A3D779D1E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9EA9-1EA7-6841-8F8E-77E2C94E1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0833-7D2C-E44C-9DB2-2991AEB01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027299-B4D0-E549-B466-B305A796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4408"/>
            <a:ext cx="10517746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F7E773-1CAC-A14D-8573-3BE059BAA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13165"/>
              </p:ext>
            </p:extLst>
          </p:nvPr>
        </p:nvGraphicFramePr>
        <p:xfrm>
          <a:off x="609600" y="338667"/>
          <a:ext cx="11091332" cy="6180662"/>
        </p:xfrm>
        <a:graphic>
          <a:graphicData uri="http://schemas.openxmlformats.org/drawingml/2006/table">
            <a:tbl>
              <a:tblPr firstRow="1" firstCol="1" bandRow="1"/>
              <a:tblGrid>
                <a:gridCol w="3664972">
                  <a:extLst>
                    <a:ext uri="{9D8B030D-6E8A-4147-A177-3AD203B41FA5}">
                      <a16:colId xmlns:a16="http://schemas.microsoft.com/office/drawing/2014/main" val="2168392918"/>
                    </a:ext>
                  </a:extLst>
                </a:gridCol>
                <a:gridCol w="2282973">
                  <a:extLst>
                    <a:ext uri="{9D8B030D-6E8A-4147-A177-3AD203B41FA5}">
                      <a16:colId xmlns:a16="http://schemas.microsoft.com/office/drawing/2014/main" val="264561364"/>
                    </a:ext>
                  </a:extLst>
                </a:gridCol>
                <a:gridCol w="2592283">
                  <a:extLst>
                    <a:ext uri="{9D8B030D-6E8A-4147-A177-3AD203B41FA5}">
                      <a16:colId xmlns:a16="http://schemas.microsoft.com/office/drawing/2014/main" val="1066502157"/>
                    </a:ext>
                  </a:extLst>
                </a:gridCol>
                <a:gridCol w="2551104">
                  <a:extLst>
                    <a:ext uri="{9D8B030D-6E8A-4147-A177-3AD203B41FA5}">
                      <a16:colId xmlns:a16="http://schemas.microsoft.com/office/drawing/2014/main" val="1049317666"/>
                    </a:ext>
                  </a:extLst>
                </a:gridCol>
              </a:tblGrid>
              <a:tr h="42341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9335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307535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138655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139496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112168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56195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95891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98206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3181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143432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129929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427527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297210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7639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7689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138423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148732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163012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186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89036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4.313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5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97EF-D842-C841-961C-0464C3B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7917963E-1B16-EF47-82B6-2D456A5F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3456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02FF-882F-F84C-8DB1-E4F8196A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AE5387-1FDF-C942-A3E1-F04A14B96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665266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0BE7BA-75A2-F840-A9B1-742B8431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2250"/>
            <a:ext cx="106172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E58A90-2D26-F74D-9A8D-F8C49124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8419"/>
              </p:ext>
            </p:extLst>
          </p:nvPr>
        </p:nvGraphicFramePr>
        <p:xfrm>
          <a:off x="1042949" y="518378"/>
          <a:ext cx="10106101" cy="5821244"/>
        </p:xfrm>
        <a:graphic>
          <a:graphicData uri="http://schemas.openxmlformats.org/drawingml/2006/table">
            <a:tbl>
              <a:tblPr firstRow="1" firstCol="1" bandRow="1"/>
              <a:tblGrid>
                <a:gridCol w="3955871">
                  <a:extLst>
                    <a:ext uri="{9D8B030D-6E8A-4147-A177-3AD203B41FA5}">
                      <a16:colId xmlns:a16="http://schemas.microsoft.com/office/drawing/2014/main" val="3875982575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3274603286"/>
                    </a:ext>
                  </a:extLst>
                </a:gridCol>
                <a:gridCol w="2073156">
                  <a:extLst>
                    <a:ext uri="{9D8B030D-6E8A-4147-A177-3AD203B41FA5}">
                      <a16:colId xmlns:a16="http://schemas.microsoft.com/office/drawing/2014/main" val="3258906391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951968809"/>
                    </a:ext>
                  </a:extLst>
                </a:gridCol>
              </a:tblGrid>
              <a:tr h="4477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alpha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49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024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137647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126587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86420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66052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852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2.018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938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1097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136852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128321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87554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94221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524638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2.020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2.315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3.351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35183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0288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131597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105400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725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46626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2.024 / 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3.63 / 2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6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32E7-01BD-8E48-A331-4BA847D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1E209-2716-6D4B-855D-9E920254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51220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2820-1F29-4147-84D6-C2BBF32B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093F675-1A9F-E14B-A2EE-096C7D27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3429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8189FA7-E5AF-674F-BB2E-958BD19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79916"/>
            <a:ext cx="10684933" cy="66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0B18C-629A-ED4B-9C1A-7F363ABE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568225"/>
              </p:ext>
            </p:extLst>
          </p:nvPr>
        </p:nvGraphicFramePr>
        <p:xfrm>
          <a:off x="422856" y="389585"/>
          <a:ext cx="11346288" cy="6078829"/>
        </p:xfrm>
        <a:graphic>
          <a:graphicData uri="http://schemas.openxmlformats.org/drawingml/2006/table">
            <a:tbl>
              <a:tblPr firstRow="1" firstCol="1" bandRow="1"/>
              <a:tblGrid>
                <a:gridCol w="3749219">
                  <a:extLst>
                    <a:ext uri="{9D8B030D-6E8A-4147-A177-3AD203B41FA5}">
                      <a16:colId xmlns:a16="http://schemas.microsoft.com/office/drawing/2014/main" val="903581912"/>
                    </a:ext>
                  </a:extLst>
                </a:gridCol>
                <a:gridCol w="2335451">
                  <a:extLst>
                    <a:ext uri="{9D8B030D-6E8A-4147-A177-3AD203B41FA5}">
                      <a16:colId xmlns:a16="http://schemas.microsoft.com/office/drawing/2014/main" val="3550764668"/>
                    </a:ext>
                  </a:extLst>
                </a:gridCol>
                <a:gridCol w="2651872">
                  <a:extLst>
                    <a:ext uri="{9D8B030D-6E8A-4147-A177-3AD203B41FA5}">
                      <a16:colId xmlns:a16="http://schemas.microsoft.com/office/drawing/2014/main" val="1141836393"/>
                    </a:ext>
                  </a:extLst>
                </a:gridCol>
                <a:gridCol w="2609746">
                  <a:extLst>
                    <a:ext uri="{9D8B030D-6E8A-4147-A177-3AD203B41FA5}">
                      <a16:colId xmlns:a16="http://schemas.microsoft.com/office/drawing/2014/main" val="1692995939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21643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193866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138073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137687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110986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57739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88664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2.017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2.313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3.386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74450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536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138498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138928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125219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2637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92347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3.382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7424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378457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145770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132267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388844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7218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3.654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0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9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9A68-25DF-B34C-B6A9-55C307BE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34AED7E-3BE7-0448-8DD4-15ACDBB9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9746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85886-76CE-024D-93E2-6F47C113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60667"/>
              </p:ext>
            </p:extLst>
          </p:nvPr>
        </p:nvGraphicFramePr>
        <p:xfrm>
          <a:off x="643467" y="791178"/>
          <a:ext cx="10905067" cy="5275647"/>
        </p:xfrm>
        <a:graphic>
          <a:graphicData uri="http://schemas.openxmlformats.org/drawingml/2006/table">
            <a:tbl>
              <a:tblPr firstRow="1" firstCol="1" bandRow="1"/>
              <a:tblGrid>
                <a:gridCol w="4145162">
                  <a:extLst>
                    <a:ext uri="{9D8B030D-6E8A-4147-A177-3AD203B41FA5}">
                      <a16:colId xmlns:a16="http://schemas.microsoft.com/office/drawing/2014/main" val="1788259517"/>
                    </a:ext>
                  </a:extLst>
                </a:gridCol>
                <a:gridCol w="2085002">
                  <a:extLst>
                    <a:ext uri="{9D8B030D-6E8A-4147-A177-3AD203B41FA5}">
                      <a16:colId xmlns:a16="http://schemas.microsoft.com/office/drawing/2014/main" val="970912806"/>
                    </a:ext>
                  </a:extLst>
                </a:gridCol>
                <a:gridCol w="2356422">
                  <a:extLst>
                    <a:ext uri="{9D8B030D-6E8A-4147-A177-3AD203B41FA5}">
                      <a16:colId xmlns:a16="http://schemas.microsoft.com/office/drawing/2014/main" val="2442675540"/>
                    </a:ext>
                  </a:extLst>
                </a:gridCol>
                <a:gridCol w="2318481">
                  <a:extLst>
                    <a:ext uri="{9D8B030D-6E8A-4147-A177-3AD203B41FA5}">
                      <a16:colId xmlns:a16="http://schemas.microsoft.com/office/drawing/2014/main" val="186517712"/>
                    </a:ext>
                  </a:extLst>
                </a:gridCol>
              </a:tblGrid>
              <a:tr h="4058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Contact-shed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350335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8338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137218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128703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21965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56699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6062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2.64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3473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6297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138846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147533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61908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36278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23220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7795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164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136676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108204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45136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865501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3.643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72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64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F118-465A-BF41-A179-445BD49D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ACD65A-D4B7-FC4E-B5E5-44F6ED7E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189705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D48220-7ECB-E84E-A953-76CED22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8" y="343436"/>
            <a:ext cx="10423301" cy="6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E764C3-7A2D-854F-94E9-EF4D14590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12985"/>
              </p:ext>
            </p:extLst>
          </p:nvPr>
        </p:nvGraphicFramePr>
        <p:xfrm>
          <a:off x="643466" y="795167"/>
          <a:ext cx="10905067" cy="5267665"/>
        </p:xfrm>
        <a:graphic>
          <a:graphicData uri="http://schemas.openxmlformats.org/drawingml/2006/table">
            <a:tbl>
              <a:tblPr firstRow="1" firstCol="1" bandRow="1"/>
              <a:tblGrid>
                <a:gridCol w="4339215">
                  <a:extLst>
                    <a:ext uri="{9D8B030D-6E8A-4147-A177-3AD203B41FA5}">
                      <a16:colId xmlns:a16="http://schemas.microsoft.com/office/drawing/2014/main" val="923420248"/>
                    </a:ext>
                  </a:extLst>
                </a:gridCol>
                <a:gridCol w="2109175">
                  <a:extLst>
                    <a:ext uri="{9D8B030D-6E8A-4147-A177-3AD203B41FA5}">
                      <a16:colId xmlns:a16="http://schemas.microsoft.com/office/drawing/2014/main" val="3515446036"/>
                    </a:ext>
                  </a:extLst>
                </a:gridCol>
                <a:gridCol w="2143222">
                  <a:extLst>
                    <a:ext uri="{9D8B030D-6E8A-4147-A177-3AD203B41FA5}">
                      <a16:colId xmlns:a16="http://schemas.microsoft.com/office/drawing/2014/main" val="2797999195"/>
                    </a:ext>
                  </a:extLst>
                </a:gridCol>
                <a:gridCol w="2313455">
                  <a:extLst>
                    <a:ext uri="{9D8B030D-6E8A-4147-A177-3AD203B41FA5}">
                      <a16:colId xmlns:a16="http://schemas.microsoft.com/office/drawing/2014/main" val="2632959136"/>
                    </a:ext>
                  </a:extLst>
                </a:gridCol>
              </a:tblGrid>
              <a:tr h="405205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Alpha – gamma 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42455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2527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137637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138319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132893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256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0737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2.123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7205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9532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134953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139547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6573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0.5172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9072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07474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5397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137355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136998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139328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55621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774619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2.0919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9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E617-34DC-924F-8D72-74F1D6C5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850C330-B871-E142-96FD-A4D1A5EA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17710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9D5B1-BEBF-8B44-94EB-432062B6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3C6FB1-0855-2E47-94C9-8DF5DE32B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51192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4D35-CC45-F541-82FD-5C6E851B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21270D-4794-5746-900B-9A44E071D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02479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5881-D1C7-3C4B-B173-4BDE635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907F194B-F2D8-524F-A89E-AC4EFFAB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218490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8E3C70C-0866-0047-9229-B8A18BB2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93908"/>
            <a:ext cx="10822546" cy="67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60D8D-F105-A645-8421-BBF03934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903811"/>
              </p:ext>
            </p:extLst>
          </p:nvPr>
        </p:nvGraphicFramePr>
        <p:xfrm>
          <a:off x="1242921" y="643466"/>
          <a:ext cx="9706159" cy="5571072"/>
        </p:xfrm>
        <a:graphic>
          <a:graphicData uri="http://schemas.openxmlformats.org/drawingml/2006/table">
            <a:tbl>
              <a:tblPr firstRow="1" firstCol="1" bandRow="1"/>
              <a:tblGrid>
                <a:gridCol w="3838462">
                  <a:extLst>
                    <a:ext uri="{9D8B030D-6E8A-4147-A177-3AD203B41FA5}">
                      <a16:colId xmlns:a16="http://schemas.microsoft.com/office/drawing/2014/main" val="55816309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409945138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875426821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683603405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Contact-alpha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4335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68731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137462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128172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95958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05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0.5048232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0.5777081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0.7326122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6415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3.728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459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642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137805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127885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98910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66819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0.5043504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0.579114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0.7460924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2193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2.013162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2.370367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46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070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137178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133676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113970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44154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0.5091414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0.6020078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0.7675704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55939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2.032791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2.506973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4.291053 / 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71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0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053D-3A24-DF45-9F33-FF8B3EBF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D17ECE-416D-8543-9F74-E83FFC30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357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EB4D-FD61-B146-A74D-A58729C1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C19DBB9-5AD0-B44D-9CFD-46AFEC91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68647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325873D-014A-8248-A272-2D89A60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" y="158302"/>
            <a:ext cx="10719515" cy="66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15762</TotalTime>
  <Words>591</Words>
  <Application>Microsoft Macintosh PowerPoint</Application>
  <PresentationFormat>Widescreen</PresentationFormat>
  <Paragraphs>318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Beagle</dc:creator>
  <cp:lastModifiedBy>Alexis Beagle</cp:lastModifiedBy>
  <cp:revision>33</cp:revision>
  <dcterms:created xsi:type="dcterms:W3CDTF">2021-07-09T20:20:07Z</dcterms:created>
  <dcterms:modified xsi:type="dcterms:W3CDTF">2021-07-20T19:02:34Z</dcterms:modified>
</cp:coreProperties>
</file>